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AAF0F-D2B8-4FE3-A485-971B7DDF06CA}" type="datetimeFigureOut">
              <a:rPr lang="nl-NL" smtClean="0"/>
              <a:pPr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9E67-671E-43D6-BF43-14C46BB180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plek.org/animaties/homeostase/homeostasestart.html" TargetMode="External"/><Relationship Id="rId2" Type="http://schemas.openxmlformats.org/officeDocument/2006/relationships/hyperlink" Target="http://www.bioplek.org/animaties/homeostase/thermo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oplek.org/animaties/homeostase/inhoudhomeostase.html" TargetMode="External"/><Relationship Id="rId4" Type="http://schemas.openxmlformats.org/officeDocument/2006/relationships/hyperlink" Target="http://www.bioplek.org/animaties/homeostase/thermo3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/>
              <a:t>Thema</a:t>
            </a:r>
            <a:r>
              <a:rPr lang="en-US" sz="3200" b="1" dirty="0" smtClean="0"/>
              <a:t> </a:t>
            </a:r>
            <a:r>
              <a:rPr lang="en-US" sz="3200" b="1" dirty="0" smtClean="0"/>
              <a:t>6</a:t>
            </a:r>
            <a:r>
              <a:rPr lang="en-US" sz="3200" b="1" dirty="0" smtClean="0"/>
              <a:t>: </a:t>
            </a:r>
            <a:r>
              <a:rPr lang="en-US" sz="3200" b="1" dirty="0" err="1" smtClean="0"/>
              <a:t>Regeling</a:t>
            </a:r>
            <a:r>
              <a:rPr lang="en-US" sz="3200" b="1" dirty="0" smtClean="0"/>
              <a:t> en </a:t>
            </a:r>
            <a:r>
              <a:rPr lang="en-US" sz="3200" b="1" dirty="0" err="1" smtClean="0"/>
              <a:t>waarneming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B. </a:t>
            </a:r>
            <a:r>
              <a:rPr lang="en-US" sz="3200" b="1" dirty="0" err="1" smtClean="0"/>
              <a:t>Stof</a:t>
            </a:r>
            <a:r>
              <a:rPr lang="en-US" sz="3200" b="1" smtClean="0"/>
              <a:t> </a:t>
            </a:r>
            <a:r>
              <a:rPr lang="en-US" sz="3200" b="1" smtClean="0"/>
              <a:t>1 Regelkringen</a:t>
            </a:r>
            <a:r>
              <a:rPr lang="en-US" sz="3200" b="1" dirty="0" smtClean="0"/>
              <a:t> </a:t>
            </a:r>
            <a:r>
              <a:rPr lang="en-US" sz="3200" b="1" dirty="0" smtClean="0"/>
              <a:t>en </a:t>
            </a:r>
            <a:r>
              <a:rPr lang="en-US" sz="3200" b="1" dirty="0" err="1" smtClean="0"/>
              <a:t>homeostase</a:t>
            </a:r>
            <a:r>
              <a:rPr lang="en-US" sz="3200" b="1" dirty="0" smtClean="0"/>
              <a:t>; BIOPLEK</a:t>
            </a:r>
            <a:br>
              <a:rPr lang="en-US" sz="3200" b="1" dirty="0" smtClean="0"/>
            </a:br>
            <a:r>
              <a:rPr lang="en-US" sz="3200" b="1" dirty="0" err="1" smtClean="0"/>
              <a:t>Verplicht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doen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err="1" smtClean="0"/>
              <a:t>Animatie</a:t>
            </a:r>
            <a:r>
              <a:rPr lang="en-US" sz="2800" dirty="0" smtClean="0"/>
              <a:t> </a:t>
            </a:r>
            <a:r>
              <a:rPr lang="en-US" sz="2800" dirty="0" err="1" smtClean="0"/>
              <a:t>regelkringen</a:t>
            </a:r>
            <a:r>
              <a:rPr lang="en-US" sz="2800" dirty="0" smtClean="0"/>
              <a:t>:</a:t>
            </a:r>
          </a:p>
          <a:p>
            <a:r>
              <a:rPr lang="nl-NL" sz="2800" dirty="0" smtClean="0">
                <a:hlinkClick r:id="rId2"/>
              </a:rPr>
              <a:t>http://www.bioplek.org/animaties/homeostase/thermo2.html</a:t>
            </a:r>
            <a:r>
              <a:rPr lang="nl-NL" sz="2800" dirty="0" smtClean="0"/>
              <a:t> </a:t>
            </a:r>
          </a:p>
          <a:p>
            <a:pPr>
              <a:buNone/>
            </a:pPr>
            <a:r>
              <a:rPr lang="en-US" sz="2800" dirty="0" err="1" smtClean="0"/>
              <a:t>Animatie</a:t>
            </a:r>
            <a:r>
              <a:rPr lang="en-US" sz="2800" dirty="0" smtClean="0"/>
              <a:t> </a:t>
            </a:r>
            <a:r>
              <a:rPr lang="en-US" sz="2800" dirty="0" err="1" smtClean="0"/>
              <a:t>Homeostase</a:t>
            </a:r>
            <a:endParaRPr lang="nl-NL" sz="2800" dirty="0" smtClean="0"/>
          </a:p>
          <a:p>
            <a:r>
              <a:rPr lang="nl-NL" sz="2800" dirty="0" smtClean="0">
                <a:hlinkClick r:id="rId3"/>
              </a:rPr>
              <a:t>http://www.bioplek.org/animaties/homeostase/homeostasestart.html</a:t>
            </a:r>
            <a:r>
              <a:rPr lang="nl-NL" sz="2800" dirty="0" smtClean="0"/>
              <a:t> </a:t>
            </a:r>
          </a:p>
          <a:p>
            <a:pPr>
              <a:buNone/>
            </a:pPr>
            <a:r>
              <a:rPr lang="en-US" sz="2800" dirty="0" err="1" smtClean="0"/>
              <a:t>Temperauurregeling</a:t>
            </a:r>
            <a:r>
              <a:rPr lang="en-US" sz="2800" dirty="0" smtClean="0"/>
              <a:t> </a:t>
            </a:r>
            <a:r>
              <a:rPr lang="en-US" sz="2800" dirty="0" err="1" smtClean="0"/>
              <a:t>mens</a:t>
            </a:r>
            <a:r>
              <a:rPr lang="en-US" sz="2800" dirty="0" smtClean="0"/>
              <a:t> </a:t>
            </a:r>
            <a:r>
              <a:rPr lang="en-US" sz="2800" dirty="0" err="1" smtClean="0"/>
              <a:t>als</a:t>
            </a:r>
            <a:r>
              <a:rPr lang="en-US" sz="2800" dirty="0" smtClean="0"/>
              <a:t> </a:t>
            </a:r>
            <a:r>
              <a:rPr lang="en-US" sz="2800" dirty="0" err="1" smtClean="0"/>
              <a:t>voorbeeld</a:t>
            </a:r>
            <a:r>
              <a:rPr lang="en-US" sz="2800" dirty="0" smtClean="0"/>
              <a:t> </a:t>
            </a:r>
            <a:r>
              <a:rPr lang="en-US" sz="2800" dirty="0" err="1" smtClean="0"/>
              <a:t>Homeostase</a:t>
            </a:r>
            <a:endParaRPr lang="en-US" sz="2800" dirty="0" smtClean="0"/>
          </a:p>
          <a:p>
            <a:r>
              <a:rPr lang="nl-NL" sz="2800" dirty="0" smtClean="0">
                <a:hlinkClick r:id="rId4"/>
              </a:rPr>
              <a:t>http://www.bioplek.org/animaties/homeostase/thermo3.html</a:t>
            </a:r>
            <a:r>
              <a:rPr lang="nl-NL" sz="2800" dirty="0" smtClean="0"/>
              <a:t> </a:t>
            </a:r>
          </a:p>
          <a:p>
            <a:pPr>
              <a:buNone/>
            </a:pPr>
            <a:r>
              <a:rPr lang="en-US" sz="2800" dirty="0" err="1" smtClean="0"/>
              <a:t>Hormoonklieren</a:t>
            </a:r>
            <a:r>
              <a:rPr lang="en-US" sz="2800" dirty="0" smtClean="0"/>
              <a:t> en </a:t>
            </a:r>
            <a:r>
              <a:rPr lang="en-US" sz="2800" dirty="0" err="1" smtClean="0"/>
              <a:t>homeoastase</a:t>
            </a:r>
            <a:endParaRPr lang="en-US" sz="2800" dirty="0" smtClean="0"/>
          </a:p>
          <a:p>
            <a:r>
              <a:rPr lang="nl-NL" sz="2800" dirty="0" smtClean="0">
                <a:hlinkClick r:id="rId5"/>
              </a:rPr>
              <a:t>http://www.bioplek.org/animaties/homeostase/inhoudhomeostase.html</a:t>
            </a:r>
            <a:r>
              <a:rPr lang="nl-NL" sz="2800" dirty="0" smtClean="0"/>
              <a:t> 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Opdrachten</a:t>
            </a:r>
            <a:r>
              <a:rPr lang="en-US" sz="3200" b="1" dirty="0" smtClean="0"/>
              <a:t> 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Maak</a:t>
            </a:r>
            <a:r>
              <a:rPr lang="en-US" sz="2400" dirty="0" smtClean="0"/>
              <a:t> de </a:t>
            </a:r>
            <a:r>
              <a:rPr lang="en-US" sz="2400" dirty="0" err="1" smtClean="0"/>
              <a:t>opdrachten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1 </a:t>
            </a:r>
            <a:r>
              <a:rPr lang="en-US" sz="2400" dirty="0" err="1" smtClean="0"/>
              <a:t>blz</a:t>
            </a:r>
            <a:r>
              <a:rPr lang="en-US" sz="2400" dirty="0" smtClean="0"/>
              <a:t>. </a:t>
            </a:r>
            <a:r>
              <a:rPr lang="en-US" sz="2400" smtClean="0"/>
              <a:t>67</a:t>
            </a: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Thema 6: Regeling en waarneming B. Stof 1 Regelkringen en homeostase; BIOPLEK Verplicht doen</vt:lpstr>
      <vt:lpstr>Opdrachten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6: Regeling en waarneming B. Stof 6 Regelkringen en homeostase; BIOPLEK Verplicht doen</dc:title>
  <dc:creator>biobertus</dc:creator>
  <cp:lastModifiedBy>biobertus</cp:lastModifiedBy>
  <cp:revision>4</cp:revision>
  <dcterms:created xsi:type="dcterms:W3CDTF">2014-12-16T11:24:25Z</dcterms:created>
  <dcterms:modified xsi:type="dcterms:W3CDTF">2014-12-22T10:23:42Z</dcterms:modified>
</cp:coreProperties>
</file>